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22-Jan-21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22-Jan-21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22-Jan-21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22-Jan-21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22-Jan-21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(dipole-dipole) Energy: The field due to net magnetic moment of bound volume/ surface magnetic poles.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6" name="Picture 5"/>
          <p:cNvPicPr>
            <a:picLocks noChangeAspect="1"/>
          </p:cNvPicPr>
          <p:nvPr/>
        </p:nvPicPr>
        <p:blipFill>
          <a:blip r:embed="rId3"/>
          <a:stretch>
            <a:fillRect/>
          </a:stretch>
        </p:blipFill>
        <p:spPr>
          <a:xfrm>
            <a:off x="6205132" y="1983967"/>
            <a:ext cx="5453170" cy="4034654"/>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 and the polarization of the wave must match the orientation of the magnetization.</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FMR spectroscopic technique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7158446" y="1799780"/>
            <a:ext cx="4195354" cy="4232892"/>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38200" y="1799780"/>
            <a:ext cx="5721105" cy="4232892"/>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Precession 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pic>
        <p:nvPicPr>
          <p:cNvPr id="8" name="Content Placeholder 7"/>
          <p:cNvPicPr>
            <a:picLocks noGrp="1" noChangeAspect="1"/>
          </p:cNvPicPr>
          <p:nvPr>
            <p:ph idx="1"/>
          </p:nvPr>
        </p:nvPicPr>
        <p:blipFill>
          <a:blip r:embed="rId2"/>
          <a:stretch>
            <a:fillRect/>
          </a:stretch>
        </p:blipFill>
        <p:spPr>
          <a:xfrm>
            <a:off x="838200" y="2155338"/>
            <a:ext cx="5555359" cy="348290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393559" y="2155338"/>
            <a:ext cx="5555359" cy="3482906"/>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42818" y="2282066"/>
            <a:ext cx="5555359" cy="3482906"/>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pic>
        <p:nvPicPr>
          <p:cNvPr id="8" name="Picture 7"/>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6368</TotalTime>
  <Words>4596</Words>
  <Application>Microsoft Office PowerPoint</Application>
  <PresentationFormat>Widescreen</PresentationFormat>
  <Paragraphs>763</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Precession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1647</cp:revision>
  <dcterms:created xsi:type="dcterms:W3CDTF">2019-10-08T20:14:06Z</dcterms:created>
  <dcterms:modified xsi:type="dcterms:W3CDTF">2021-01-21T20:00:20Z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